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6" r:id="rId4"/>
    <p:sldId id="260" r:id="rId5"/>
    <p:sldId id="263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B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4" autoAdjust="0"/>
  </p:normalViewPr>
  <p:slideViewPr>
    <p:cSldViewPr>
      <p:cViewPr varScale="1">
        <p:scale>
          <a:sx n="58" d="100"/>
          <a:sy n="58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534D2D-F240-43B6-BDED-CA851337270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AE0350-FC74-416B-8BB0-534AA3AE7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английского языка в 9 классе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What is the book/film about?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 </a:t>
            </a:r>
            <a:r>
              <a:rPr lang="ru-RU" dirty="0" err="1" smtClean="0"/>
              <a:t>Кастуева</a:t>
            </a:r>
            <a:r>
              <a:rPr lang="ru-RU" dirty="0" smtClean="0"/>
              <a:t> </a:t>
            </a:r>
            <a:r>
              <a:rPr lang="ru-RU" dirty="0" err="1" smtClean="0"/>
              <a:t>Залина</a:t>
            </a:r>
            <a:r>
              <a:rPr lang="ru-RU" dirty="0" smtClean="0"/>
              <a:t> </a:t>
            </a:r>
            <a:r>
              <a:rPr lang="ru-RU" dirty="0" err="1" smtClean="0"/>
              <a:t>Тугановна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учитель английского языка, </a:t>
            </a:r>
          </a:p>
          <a:p>
            <a:r>
              <a:rPr lang="ru-RU" dirty="0" smtClean="0"/>
              <a:t>МКОУ СОШ №5 г.Беслана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Autofit/>
          </a:bodyPr>
          <a:lstStyle/>
          <a:p>
            <a:pPr algn="ctr"/>
            <a:r>
              <a:rPr sz="9600" b="1" smtClean="0">
                <a:latin typeface="Harrington" pitchFamily="82" charset="0"/>
              </a:rPr>
              <a:t>Harry Potter </a:t>
            </a:r>
            <a:endParaRPr lang="ru-RU" sz="9600" b="1" dirty="0"/>
          </a:p>
        </p:txBody>
      </p:sp>
      <p:pic>
        <p:nvPicPr>
          <p:cNvPr id="9" name="Picture 3" descr="C:\Documents and Settings\Администратор\Рабочий стол\Новая папка (4)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3613147" cy="2928958"/>
          </a:xfrm>
          <a:prstGeom prst="rect">
            <a:avLst/>
          </a:prstGeom>
          <a:noFill/>
        </p:spPr>
      </p:pic>
      <p:pic>
        <p:nvPicPr>
          <p:cNvPr id="11" name="Picture 4" descr="C:\Documents and Settings\Администратор\Рабочий стол\Новая папка (4)\7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250033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72122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Harry goes to Hogwarts School.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0" y="1400175"/>
            <a:ext cx="4040188" cy="762000"/>
          </a:xfrm>
        </p:spPr>
        <p:txBody>
          <a:bodyPr/>
          <a:lstStyle/>
          <a:p>
            <a:endParaRPr lang="ru-RU" b="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857364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Hogwarts is a boarding school and Harry spends the whole year there. With its high towers, secret chambers, talking portraits and moving stairs.</a:t>
            </a:r>
            <a:endParaRPr lang="ru-RU" sz="2400" dirty="0"/>
          </a:p>
        </p:txBody>
      </p:sp>
      <p:pic>
        <p:nvPicPr>
          <p:cNvPr id="11" name="Picture 2" descr="C:\Documents and Settings\Администратор\Рабочий стол\Новая папка (4)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14818"/>
            <a:ext cx="3071834" cy="2143140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Новая папка (4)\Hogwarts_c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4"/>
            <a:ext cx="2857520" cy="342902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 (4)\250px-Hogwarts_School_of_Witchcraft_and_Wizard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" y="3500438"/>
            <a:ext cx="4643442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Новая папка (4)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214578" cy="1571636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Новая папка (4)\4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2357454" cy="1643074"/>
          </a:xfrm>
          <a:prstGeom prst="rect">
            <a:avLst/>
          </a:prstGeom>
          <a:noFill/>
        </p:spPr>
      </p:pic>
      <p:pic>
        <p:nvPicPr>
          <p:cNvPr id="10" name="Picture 3" descr="C:\Documents and Settings\Администратор\Рабочий стол\Новая папка (4)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290"/>
            <a:ext cx="2571768" cy="1643074"/>
          </a:xfrm>
          <a:prstGeom prst="rect">
            <a:avLst/>
          </a:prstGeom>
          <a:noFill/>
        </p:spPr>
      </p:pic>
      <p:sp>
        <p:nvSpPr>
          <p:cNvPr id="5" name="Текст 13"/>
          <p:cNvSpPr>
            <a:spLocks noGrp="1"/>
          </p:cNvSpPr>
          <p:nvPr>
            <p:ph type="body" idx="4294967295"/>
          </p:nvPr>
        </p:nvSpPr>
        <p:spPr>
          <a:xfrm>
            <a:off x="0" y="1428736"/>
            <a:ext cx="8929718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latin typeface="Harrington" pitchFamily="82" charset="0"/>
              </a:rPr>
              <a:t>There are four houses in the school. </a:t>
            </a:r>
          </a:p>
          <a:p>
            <a:pPr algn="just">
              <a:lnSpc>
                <a:spcPts val="3840"/>
              </a:lnSpc>
              <a:buNone/>
            </a:pPr>
            <a:r>
              <a:rPr lang="en-US" sz="2800" b="1" dirty="0" smtClean="0">
                <a:latin typeface="Harrington" pitchFamily="82" charset="0"/>
                <a:ea typeface="MS UI Gothic"/>
                <a:cs typeface="Arabic Transparent" pitchFamily="2" charset="-78"/>
              </a:rPr>
              <a:t>➼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Children who have a brave, true heart go to </a:t>
            </a:r>
            <a:r>
              <a:rPr lang="en-US" sz="28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Gryffindor.</a:t>
            </a:r>
          </a:p>
          <a:p>
            <a:pPr algn="just">
              <a:lnSpc>
                <a:spcPts val="3840"/>
              </a:lnSpc>
              <a:buNone/>
            </a:pPr>
            <a:r>
              <a:rPr lang="en-US" sz="2800" b="1" dirty="0" smtClean="0">
                <a:latin typeface="Harrington" pitchFamily="82" charset="0"/>
                <a:ea typeface="MS UI Gothic"/>
                <a:cs typeface="Arabic Transparent" pitchFamily="2" charset="-78"/>
              </a:rPr>
              <a:t>➼</a:t>
            </a:r>
            <a:r>
              <a:rPr lang="en-US" sz="28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Those who are kind and hard-working go to </a:t>
            </a:r>
            <a:r>
              <a:rPr lang="en-US" sz="28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Hufflepuff</a:t>
            </a:r>
            <a:r>
              <a:rPr lang="en-US" sz="28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. </a:t>
            </a:r>
          </a:p>
          <a:p>
            <a:pPr algn="just">
              <a:lnSpc>
                <a:spcPts val="3840"/>
              </a:lnSpc>
              <a:buNone/>
            </a:pPr>
            <a:r>
              <a:rPr lang="en-US" sz="2800" b="1" dirty="0" smtClean="0">
                <a:latin typeface="Harrington" pitchFamily="82" charset="0"/>
                <a:ea typeface="MS UI Gothic"/>
                <a:cs typeface="Arabic Transparent" pitchFamily="2" charset="-78"/>
              </a:rPr>
              <a:t>➼ 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Anyone who is intelligent and loves to learn goes to </a:t>
            </a:r>
            <a:r>
              <a:rPr lang="en-US" sz="28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Ravenclaw</a:t>
            </a:r>
            <a:r>
              <a:rPr lang="en-US" sz="28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. </a:t>
            </a:r>
          </a:p>
          <a:p>
            <a:pPr algn="just">
              <a:lnSpc>
                <a:spcPts val="3840"/>
              </a:lnSpc>
              <a:buNone/>
            </a:pPr>
            <a:r>
              <a:rPr lang="en-US" sz="2800" b="1" dirty="0" smtClean="0">
                <a:latin typeface="Harrington" pitchFamily="82" charset="0"/>
                <a:ea typeface="MS UI Gothic"/>
                <a:cs typeface="Arabic Transparent" pitchFamily="2" charset="-78"/>
              </a:rPr>
              <a:t>➼ 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Someone who is cunning and always gets what he wants goes to </a:t>
            </a:r>
            <a:r>
              <a:rPr lang="en-US" sz="28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Slytherin</a:t>
            </a:r>
            <a:r>
              <a:rPr lang="en-US" sz="28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.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 A lot of dark wizards came from </a:t>
            </a:r>
            <a:r>
              <a:rPr lang="en-US" sz="2800" b="1" dirty="0" err="1" smtClean="0">
                <a:latin typeface="Harrington" pitchFamily="82" charset="0"/>
                <a:cs typeface="Arabic Transparent" pitchFamily="2" charset="-78"/>
              </a:rPr>
              <a:t>Slytherin</a:t>
            </a:r>
            <a:r>
              <a:rPr lang="en-US" sz="2800" b="1" dirty="0" smtClean="0">
                <a:latin typeface="Harrington" pitchFamily="82" charset="0"/>
                <a:cs typeface="Arabic Transparent" pitchFamily="2" charset="-78"/>
              </a:rPr>
              <a:t>.</a:t>
            </a:r>
            <a:endParaRPr lang="ru-RU" sz="2800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3574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lang="ru-RU" sz="3600" b="1" dirty="0" smtClean="0">
                <a:latin typeface="Harrington" pitchFamily="82" charset="0"/>
              </a:rPr>
              <a:t/>
            </a:r>
            <a:br>
              <a:rPr lang="ru-RU" sz="3600" b="1" dirty="0" smtClean="0">
                <a:latin typeface="Harrington" pitchFamily="82" charset="0"/>
              </a:rPr>
            </a:br>
            <a:r>
              <a:rPr sz="3600" b="1" smtClean="0">
                <a:latin typeface="Harrington" pitchFamily="82" charset="0"/>
              </a:rPr>
              <a:t>Read part 4 and match the names of the school houses with their symbols. Explain you</a:t>
            </a:r>
            <a:r>
              <a:rPr sz="3600" b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 </a:t>
            </a:r>
            <a:r>
              <a:rPr sz="3600" b="1" smtClean="0">
                <a:latin typeface="Harrington" pitchFamily="82" charset="0"/>
              </a:rPr>
              <a:t>r opinion.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82153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85749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Gryffindor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500702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Slytherin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Ravenclaw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5500702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Harrington" pitchFamily="82" charset="0"/>
                <a:cs typeface="Arabic Transparent" pitchFamily="2" charset="-78"/>
              </a:rPr>
              <a:t>Hufflepuff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8072494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sz="4800" b="1" smtClean="0">
                <a:latin typeface="Harrington" pitchFamily="82" charset="0"/>
              </a:rPr>
              <a:t>Which houses</a:t>
            </a:r>
            <a:br>
              <a:rPr sz="4800" b="1" smtClean="0">
                <a:latin typeface="Harrington" pitchFamily="82" charset="0"/>
              </a:rPr>
            </a:br>
            <a:r>
              <a:rPr sz="4800" b="1" smtClean="0">
                <a:latin typeface="Harrington" pitchFamily="82" charset="0"/>
              </a:rPr>
              <a:t> will these people go to?</a:t>
            </a:r>
            <a:br>
              <a:rPr sz="4800" b="1" smtClean="0">
                <a:latin typeface="Harrington" pitchFamily="82" charset="0"/>
              </a:rPr>
            </a:b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357826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643182"/>
            <a:ext cx="855637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72816"/>
            <a:ext cx="855637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927075" cy="9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5000636"/>
            <a:ext cx="928694" cy="9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4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000636"/>
            <a:ext cx="928694" cy="9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Новая папка (4)\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857364"/>
            <a:ext cx="2904332" cy="2571768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Новая папка (4)\0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000264" cy="2928958"/>
          </a:xfrm>
          <a:prstGeom prst="rect">
            <a:avLst/>
          </a:prstGeom>
          <a:noFill/>
        </p:spPr>
      </p:pic>
      <p:pic>
        <p:nvPicPr>
          <p:cNvPr id="14" name="Picture 2" descr="C:\Documents and Settings\Администратор\Рабочий стол\Новая папка (4)\7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72264" y="2000240"/>
            <a:ext cx="2071702" cy="250033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630478"/>
          </a:xfrm>
        </p:spPr>
        <p:txBody>
          <a:bodyPr>
            <a:noAutofit/>
          </a:bodyPr>
          <a:lstStyle/>
          <a:p>
            <a:pPr algn="ctr"/>
            <a:r>
              <a:rPr sz="9600" b="1" smtClean="0">
                <a:latin typeface="Harrington" pitchFamily="82" charset="0"/>
              </a:rPr>
              <a:t>Harry Potter </a:t>
            </a:r>
            <a:endParaRPr lang="ru-RU" sz="9600" b="1" dirty="0"/>
          </a:p>
        </p:txBody>
      </p:sp>
      <p:pic>
        <p:nvPicPr>
          <p:cNvPr id="12" name="Picture 2" descr="C:\Documents and Settings\Администратор\Рабочий стол\Новая папка (4)\44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28794" y="4429132"/>
            <a:ext cx="2143140" cy="221457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</p:pic>
      <p:pic>
        <p:nvPicPr>
          <p:cNvPr id="15" name="Picture 3" descr="C:\Documents and Settings\Администратор\Рабочий стол\Новая папка (4)\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572008"/>
            <a:ext cx="2327263" cy="1928826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4000496" y="4857760"/>
            <a:ext cx="1485904" cy="857256"/>
          </a:xfrm>
          <a:prstGeom prst="cloudCallout">
            <a:avLst>
              <a:gd name="adj1" fmla="val 94039"/>
              <a:gd name="adj2" fmla="val 43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Bye-Bye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505</TotalTime>
  <Words>141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What is the book/film about?</vt:lpstr>
      <vt:lpstr>Harry Potter </vt:lpstr>
      <vt:lpstr>Harry goes to Hogwarts School. </vt:lpstr>
      <vt:lpstr>Слайд 4</vt:lpstr>
      <vt:lpstr>                                                                  Read part 4 and match the names of the school houses with their symbols. Explain you r opinion. </vt:lpstr>
      <vt:lpstr>Which houses  will these people go to? </vt:lpstr>
      <vt:lpstr>Harry Potter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26</cp:revision>
  <dcterms:created xsi:type="dcterms:W3CDTF">2010-05-06T12:48:54Z</dcterms:created>
  <dcterms:modified xsi:type="dcterms:W3CDTF">2015-01-06T20:10:18Z</dcterms:modified>
</cp:coreProperties>
</file>