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Feliks_Carikati-Gimn_Severnoy_Osetii_bez_slov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 err="1" smtClean="0"/>
              <a:t>Нырыккон</a:t>
            </a:r>
            <a:r>
              <a:rPr lang="ru-RU" dirty="0" smtClean="0"/>
              <a:t> «Бола».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850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28586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614364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</a:t>
            </a:r>
            <a:r>
              <a:rPr lang="en-US" sz="2800" dirty="0" smtClean="0"/>
              <a:t>æ</a:t>
            </a:r>
            <a:r>
              <a:rPr lang="ru-RU" sz="2800" dirty="0" err="1" smtClean="0"/>
              <a:t>ройты</a:t>
            </a:r>
            <a:r>
              <a:rPr lang="ru-RU" sz="2800" dirty="0" smtClean="0"/>
              <a:t> Хасан.</a:t>
            </a:r>
            <a:endParaRPr lang="ru-RU" sz="2800" dirty="0"/>
          </a:p>
        </p:txBody>
      </p:sp>
      <p:pic>
        <p:nvPicPr>
          <p:cNvPr id="7" name="Feliks_Carikati-Gimn_Severnoy_Osetii_bez_s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AIL_PICTURE_578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949157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3e625bcd72f2637b15fd8f58dc74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50085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cd647a1df458ff3ff1634b2590a2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621510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14290"/>
            <a:ext cx="428628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ro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600079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9512904_khasan-baroev-greko-rimskaja-bor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464347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асан барое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28654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14290"/>
            <a:ext cx="3500462" cy="4597401"/>
          </a:xfrm>
        </p:spPr>
      </p:pic>
      <p:sp>
        <p:nvSpPr>
          <p:cNvPr id="5" name="TextBox 4"/>
          <p:cNvSpPr txBox="1"/>
          <p:nvPr/>
        </p:nvSpPr>
        <p:spPr>
          <a:xfrm>
            <a:off x="428596" y="585789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3–</a:t>
            </a:r>
            <a:r>
              <a:rPr lang="en-US" sz="2400" dirty="0" smtClean="0"/>
              <a:t>æ</a:t>
            </a:r>
            <a:r>
              <a:rPr lang="ru-RU" sz="2400" dirty="0" smtClean="0"/>
              <a:t>м «а» </a:t>
            </a:r>
            <a:r>
              <a:rPr lang="ru-RU" sz="2400" dirty="0" err="1" smtClean="0"/>
              <a:t>къласы</a:t>
            </a:r>
            <a:r>
              <a:rPr lang="ru-RU" sz="2400" dirty="0" smtClean="0"/>
              <a:t> </a:t>
            </a:r>
            <a:r>
              <a:rPr lang="ru-RU" sz="2400" dirty="0" err="1" smtClean="0"/>
              <a:t>ахуырдзау</a:t>
            </a:r>
            <a:r>
              <a:rPr lang="ru-RU" sz="2400" dirty="0" smtClean="0"/>
              <a:t> </a:t>
            </a:r>
            <a:r>
              <a:rPr lang="ru-RU" sz="2400" dirty="0" err="1" smtClean="0"/>
              <a:t>Быгъуылты</a:t>
            </a:r>
            <a:r>
              <a:rPr lang="ru-RU" sz="2400" dirty="0" smtClean="0"/>
              <a:t> М</a:t>
            </a:r>
            <a:r>
              <a:rPr lang="en-US" sz="2400" dirty="0" smtClean="0"/>
              <a:t>æ</a:t>
            </a:r>
            <a:r>
              <a:rPr lang="ru-RU" sz="2400" dirty="0" smtClean="0"/>
              <a:t>дин</a:t>
            </a:r>
            <a:r>
              <a:rPr lang="en-US" sz="2400" dirty="0" smtClean="0"/>
              <a:t>æ</a:t>
            </a:r>
            <a:r>
              <a:rPr lang="ru-RU" sz="2400" dirty="0" err="1" smtClean="0"/>
              <a:t>йы</a:t>
            </a:r>
            <a:r>
              <a:rPr lang="ru-RU" sz="2400" dirty="0" smtClean="0"/>
              <a:t> </a:t>
            </a:r>
            <a:r>
              <a:rPr lang="ru-RU" sz="2400" dirty="0" err="1" smtClean="0"/>
              <a:t>куыст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</TotalTime>
  <Words>25</Words>
  <Application>Microsoft Office PowerPoint</Application>
  <PresentationFormat>Экран (4:3)</PresentationFormat>
  <Paragraphs>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Нырыккон «Бола».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Нырыккон «Бола».</dc:title>
  <cp:lastModifiedBy>Admin</cp:lastModifiedBy>
  <cp:revision>16</cp:revision>
  <dcterms:modified xsi:type="dcterms:W3CDTF">2015-05-04T19:59:19Z</dcterms:modified>
</cp:coreProperties>
</file>